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eebo Light" pitchFamily="2" charset="-79"/>
      <p:regular r:id="rId13"/>
    </p:embeddedFont>
    <p:embeddedFont>
      <p:font typeface="Montserrat" pitchFamily="2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001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VB.NE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VB.NE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vb.ne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VB.NE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4382"/>
            <a:ext cx="7556421" cy="3204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Group 11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Submission Form App:     A Deep Dive into Form Submission Systems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493147"/>
            <a:ext cx="7556421" cy="1771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Explore the architecture and functionality of the Submission Form App, a robust solution for managing form submissions.</a:t>
            </a: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91834"/>
            <a:ext cx="57842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Questions &amp; Contact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0" y="34542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Any questions?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 are Group 11, and Submission App is our project.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793790" y="48402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Apea Aninakwa Dankwa - 4121230012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793789" y="57621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Kwarteng Rexford Kweku George - 4121230026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793790" y="67431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Gideon Appiah Acheampong - 4121231020</a:t>
            </a:r>
            <a:endParaRPr 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8435"/>
            <a:ext cx="73905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Tools in Our Workflow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173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78860" y="475988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79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Postman API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285661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Testing and interacting with our backend APIs.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56884" y="47173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541955" y="475988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94000" y="4795242"/>
            <a:ext cx="45141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 Studio &amp; .NET Framework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94000" y="5285661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Developing the VB.NET Windows Forms application.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1021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78860" y="61446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180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XAMPP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670477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Local server environment for PHP backend and data storage.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56884" y="61021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541955" y="61446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94000" y="6180058"/>
            <a:ext cx="35971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Getform (for comparison)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94000" y="6670477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Understanding third-party service alternatives.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Aim: Building a Full-Featured Submission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Technologies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93790" y="50901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u="sng" dirty="0">
                <a:solidFill>
                  <a:srgbClr val="8252E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VB.NET</a:t>
            </a: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Windows Forms: User Interface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31348" y="58993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XAMPP (PHP + Apache): Backend Server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93789" y="67918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JSON File Storage: Data Management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599521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Overall Objective</a:t>
            </a:r>
            <a:endParaRPr lang="en-US" sz="3200" dirty="0"/>
          </a:p>
        </p:txBody>
      </p:sp>
      <p:sp>
        <p:nvSpPr>
          <p:cNvPr id="8" name="Text 6"/>
          <p:cNvSpPr/>
          <p:nvPr/>
        </p:nvSpPr>
        <p:spPr>
          <a:xfrm>
            <a:off x="7599521" y="4569737"/>
            <a:ext cx="6244709" cy="2863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 enable comprehensive CUVD/CRUD operations (Create, View, Update, Delete) for form submissions without reliance on external services like Getform, showcasing a professional, interactive application.</a:t>
            </a:r>
            <a:endParaRPr lang="en-US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22817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Leveraging Postman for API Testing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15945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Postman is an essential client app for interacting with APIs that support readable methods like GET, PUT, or DELETE. It allows developers to: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14018" y="3681656"/>
            <a:ext cx="6342102" cy="797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Send various API requests </a:t>
            </a:r>
          </a:p>
          <a:p>
            <a:pPr algn="l">
              <a:lnSpc>
                <a:spcPts val="2550"/>
              </a:lnSpc>
              <a:buSzPct val="100000"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(GET, POST, PUT, DELETE)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721638" y="4655484"/>
            <a:ext cx="6342102" cy="577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View and analyze API responses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714018" y="5409177"/>
            <a:ext cx="6342102" cy="797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Simulate client applications,</a:t>
            </a:r>
          </a:p>
          <a:p>
            <a:pPr>
              <a:lnSpc>
                <a:spcPts val="2550"/>
              </a:lnSpc>
              <a:buSzPct val="100000"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such as our </a:t>
            </a:r>
            <a:r>
              <a:rPr lang="en-US" sz="2800" u="sng" dirty="0">
                <a:solidFill>
                  <a:srgbClr val="8252E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VB.NET</a:t>
            </a: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app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714018" y="6559286"/>
            <a:ext cx="6342102" cy="1327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It's primarily used for testing the APIs hosted in XAMPP, ensuring reliable communication between frontend and backend.</a:t>
            </a:r>
            <a:endParaRPr lang="en-US" sz="28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21743" y="774383"/>
            <a:ext cx="9444514" cy="1364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XAMPP: Your Local Server Stack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743" y="2466499"/>
            <a:ext cx="654963" cy="6549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1743" y="3394353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Apache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4421743" y="3866436"/>
            <a:ext cx="4585811" cy="921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Handles HTTP requests and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serves web pages.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0446" y="2466499"/>
            <a:ext cx="654963" cy="6549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280446" y="3394353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MySQL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9280446" y="3866436"/>
            <a:ext cx="4585811" cy="1681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Manages databases, though we're using JSON files here.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1743" y="5110877"/>
            <a:ext cx="654963" cy="6549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421743" y="6038731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PHP (or Perl)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4421743" y="6510814"/>
            <a:ext cx="4585811" cy="567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Executes </a:t>
            </a: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server-side</a:t>
            </a: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scripts for API logic.</a:t>
            </a:r>
            <a:endParaRPr lang="en-US" sz="2400" dirty="0"/>
          </a:p>
        </p:txBody>
      </p:sp>
      <p:sp>
        <p:nvSpPr>
          <p:cNvPr id="13" name="Text 7"/>
          <p:cNvSpPr/>
          <p:nvPr/>
        </p:nvSpPr>
        <p:spPr>
          <a:xfrm>
            <a:off x="4421743" y="7213600"/>
            <a:ext cx="9444514" cy="84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XAMPP provides a complete environment for local development,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ideal for hosting PHP-based APIs.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138" y="568881"/>
            <a:ext cx="6937891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 Studio: The .NET IDE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38" y="1758315"/>
            <a:ext cx="6311265" cy="63112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7848" y="1711762"/>
            <a:ext cx="6365915" cy="1660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Visual Studio serves as the Integrated Development Environment (IDE) where the </a:t>
            </a:r>
            <a:r>
              <a:rPr lang="en-US" sz="2400" u="sng" dirty="0">
                <a:solidFill>
                  <a:srgbClr val="8252E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VB.NET</a:t>
            </a: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Windows Forms application was crafted using the .NET framework.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40346" y="3654027"/>
            <a:ext cx="6365915" cy="732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Comprehensive code editor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547848" y="4668995"/>
            <a:ext cx="6365915" cy="811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Debugging tools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540347" y="5762862"/>
            <a:ext cx="6365915" cy="992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UI design capabilities for Windows Forms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547848" y="6848831"/>
            <a:ext cx="6365915" cy="811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Seamless integration with .NET libraries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706" y="544473"/>
            <a:ext cx="9587389" cy="1237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Group 11 App Scope: Data Management and API Interaction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06" y="2078355"/>
            <a:ext cx="989648" cy="11876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80235" y="2276237"/>
            <a:ext cx="2474238" cy="408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Record Data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1880235" y="2704147"/>
            <a:ext cx="8399859" cy="641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Capturing new form submissions.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06" y="3266003"/>
            <a:ext cx="989648" cy="118764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80235" y="3463885"/>
            <a:ext cx="2474238" cy="460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Update Data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1880235" y="3943470"/>
            <a:ext cx="8399859" cy="589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Modifying existing submission records.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06" y="4453652"/>
            <a:ext cx="989648" cy="118764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80235" y="4651534"/>
            <a:ext cx="2474238" cy="42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Delete Data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1880235" y="5079443"/>
            <a:ext cx="8399859" cy="537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Removing old or unwanted submissions.</a:t>
            </a:r>
            <a:endParaRPr lang="en-US" sz="2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706" y="5641300"/>
            <a:ext cx="989648" cy="118764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80235" y="5839182"/>
            <a:ext cx="247423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Postman API</a:t>
            </a:r>
            <a:endParaRPr lang="en-US" sz="2800" dirty="0"/>
          </a:p>
        </p:txBody>
      </p:sp>
      <p:sp>
        <p:nvSpPr>
          <p:cNvPr id="15" name="Text 8"/>
          <p:cNvSpPr/>
          <p:nvPr/>
        </p:nvSpPr>
        <p:spPr>
          <a:xfrm>
            <a:off x="1880235" y="6267092"/>
            <a:ext cx="8399859" cy="561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Facilitating all API requests (GET, POST, PUT, DELETE).</a:t>
            </a:r>
            <a:endParaRPr lang="en-US" sz="2400" dirty="0"/>
          </a:p>
        </p:txBody>
      </p:sp>
      <p:sp>
        <p:nvSpPr>
          <p:cNvPr id="16" name="Text 9"/>
          <p:cNvSpPr/>
          <p:nvPr/>
        </p:nvSpPr>
        <p:spPr>
          <a:xfrm>
            <a:off x="692706" y="7051596"/>
            <a:ext cx="9587389" cy="96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Submission app aims to provide a complete data lifecycle management system, with potential for integration with services like Getform.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321" y="518755"/>
            <a:ext cx="5302329" cy="589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Implementation Steps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660321" y="1485662"/>
            <a:ext cx="188595" cy="1132046"/>
          </a:xfrm>
          <a:prstGeom prst="roundRect">
            <a:avLst>
              <a:gd name="adj" fmla="val 4201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37511" y="1532810"/>
            <a:ext cx="2358390" cy="488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XAMPP Setup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037511" y="2082165"/>
            <a:ext cx="12932569" cy="535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Installation and configuration of the local server environment.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943332" y="2759154"/>
            <a:ext cx="188595" cy="1132046"/>
          </a:xfrm>
          <a:prstGeom prst="roundRect">
            <a:avLst>
              <a:gd name="adj" fmla="val 4201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320522" y="2811303"/>
            <a:ext cx="3461742" cy="431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PHP API Files (CRUD &amp; JSON)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1320522" y="3355658"/>
            <a:ext cx="12649557" cy="490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Developing the backend API for Create, Read, Update, Delete, and JSON handling.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1226344" y="4032647"/>
            <a:ext cx="188595" cy="1132046"/>
          </a:xfrm>
          <a:prstGeom prst="roundRect">
            <a:avLst>
              <a:gd name="adj" fmla="val 4201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603534" y="4077652"/>
            <a:ext cx="2522577" cy="438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Running API Locally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1603534" y="4629150"/>
            <a:ext cx="12366546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Ensuring the PHP API is accessible via XAMPP.</a:t>
            </a:r>
            <a:endParaRPr lang="en-US" sz="2400" dirty="0"/>
          </a:p>
        </p:txBody>
      </p:sp>
      <p:sp>
        <p:nvSpPr>
          <p:cNvPr id="12" name="Shape 10"/>
          <p:cNvSpPr/>
          <p:nvPr/>
        </p:nvSpPr>
        <p:spPr>
          <a:xfrm>
            <a:off x="1509355" y="5306139"/>
            <a:ext cx="188595" cy="1132046"/>
          </a:xfrm>
          <a:prstGeom prst="roundRect">
            <a:avLst>
              <a:gd name="adj" fmla="val 4201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886545" y="5382897"/>
            <a:ext cx="3786122" cy="490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Postman API Testing</a:t>
            </a:r>
            <a:endParaRPr lang="en-US" sz="2800" dirty="0"/>
          </a:p>
        </p:txBody>
      </p:sp>
      <p:sp>
        <p:nvSpPr>
          <p:cNvPr id="14" name="Text 12"/>
          <p:cNvSpPr/>
          <p:nvPr/>
        </p:nvSpPr>
        <p:spPr>
          <a:xfrm>
            <a:off x="1886545" y="5902643"/>
            <a:ext cx="12083534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Validating API endpoints and responses.</a:t>
            </a:r>
            <a:endParaRPr lang="en-US" sz="2400" dirty="0"/>
          </a:p>
        </p:txBody>
      </p:sp>
      <p:sp>
        <p:nvSpPr>
          <p:cNvPr id="15" name="Shape 13"/>
          <p:cNvSpPr/>
          <p:nvPr/>
        </p:nvSpPr>
        <p:spPr>
          <a:xfrm>
            <a:off x="1226344" y="6579632"/>
            <a:ext cx="188595" cy="1132046"/>
          </a:xfrm>
          <a:prstGeom prst="roundRect">
            <a:avLst>
              <a:gd name="adj" fmla="val 4201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1603534" y="6768227"/>
            <a:ext cx="252257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 </a:t>
            </a:r>
            <a:r>
              <a:rPr lang="en-US" sz="2800" u="sng" dirty="0">
                <a:solidFill>
                  <a:srgbClr val="8252E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VB.NET</a:t>
            </a: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App</a:t>
            </a:r>
            <a:endParaRPr lang="en-US" sz="2800" dirty="0"/>
          </a:p>
        </p:txBody>
      </p:sp>
      <p:sp>
        <p:nvSpPr>
          <p:cNvPr id="17" name="Text 15"/>
          <p:cNvSpPr/>
          <p:nvPr/>
        </p:nvSpPr>
        <p:spPr>
          <a:xfrm>
            <a:off x="1603534" y="7176135"/>
            <a:ext cx="12366546" cy="450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Integrating the frontend application with the local API.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4701" y="365165"/>
            <a:ext cx="5104924" cy="414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This Project is Meaningful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01" y="1045607"/>
            <a:ext cx="3319820" cy="20518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7274" y="1045607"/>
            <a:ext cx="6191925" cy="796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3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 Stack Skill Integration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3917274" y="2095784"/>
            <a:ext cx="10248424" cy="914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Blends frontend (UI controls, regex validation) and</a:t>
            </a:r>
          </a:p>
          <a:p>
            <a:pPr marL="0" indent="0" algn="l">
              <a:buNone/>
            </a:pPr>
            <a:r>
              <a:rPr lang="en-US" sz="3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backend (API calls, HTTP methods) development.</a:t>
            </a:r>
            <a:endParaRPr lang="en-US" sz="3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01" y="3429357"/>
            <a:ext cx="3319820" cy="20518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17275" y="3382460"/>
            <a:ext cx="6928606" cy="966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3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Foundation for Scalable Apps</a:t>
            </a:r>
            <a:endParaRPr lang="en-US" sz="3600" dirty="0"/>
          </a:p>
        </p:txBody>
      </p:sp>
      <p:sp>
        <p:nvSpPr>
          <p:cNvPr id="8" name="Text 4"/>
          <p:cNvSpPr/>
          <p:nvPr/>
        </p:nvSpPr>
        <p:spPr>
          <a:xfrm>
            <a:off x="3917275" y="4165759"/>
            <a:ext cx="10103525" cy="131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3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Prepares for future expansion: 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MySQL integration, cloud sync, real web servers.</a:t>
            </a:r>
            <a:endParaRPr lang="en-US" sz="3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01" y="5813108"/>
            <a:ext cx="3319820" cy="205180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784522" y="5751509"/>
            <a:ext cx="8238146" cy="714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3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Real-World </a:t>
            </a:r>
            <a:r>
              <a:rPr lang="en-US" sz="4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</a:t>
            </a:r>
            <a:r>
              <a:rPr lang="en-US" sz="3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Case Simulation</a:t>
            </a:r>
            <a:endParaRPr lang="en-US" sz="3600" dirty="0"/>
          </a:p>
        </p:txBody>
      </p:sp>
      <p:sp>
        <p:nvSpPr>
          <p:cNvPr id="11" name="Text 6"/>
          <p:cNvSpPr/>
          <p:nvPr/>
        </p:nvSpPr>
        <p:spPr>
          <a:xfrm>
            <a:off x="3917275" y="6465558"/>
            <a:ext cx="8359392" cy="914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3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Simulates data entry, time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tracking, secure input 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validation, and robust form storage.</a:t>
            </a:r>
            <a:endParaRPr lang="en-US" sz="3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597</Words>
  <Application>Microsoft Office PowerPoint</Application>
  <PresentationFormat>Custom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Montserrat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Aninakwa Apea</cp:lastModifiedBy>
  <cp:revision>12</cp:revision>
  <dcterms:created xsi:type="dcterms:W3CDTF">2025-07-03T09:34:30Z</dcterms:created>
  <dcterms:modified xsi:type="dcterms:W3CDTF">2025-07-08T15:10:12Z</dcterms:modified>
</cp:coreProperties>
</file>